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4" r:id="rId3"/>
    <p:sldId id="395" r:id="rId4"/>
    <p:sldId id="396" r:id="rId5"/>
    <p:sldId id="397" r:id="rId6"/>
    <p:sldId id="34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12-10-2017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over de opdrachten?</a:t>
            </a:r>
          </a:p>
          <a:p>
            <a:r>
              <a:rPr lang="nl-NL" dirty="0" smtClean="0"/>
              <a:t>Zelfstandige opdracht.</a:t>
            </a:r>
          </a:p>
          <a:p>
            <a:pPr lvl="1"/>
            <a:r>
              <a:rPr lang="nl-NL" dirty="0" smtClean="0"/>
              <a:t>Telt mee.</a:t>
            </a:r>
          </a:p>
          <a:p>
            <a:r>
              <a:rPr lang="nl-NL" dirty="0" smtClean="0"/>
              <a:t>Laatste tips voor de berekening van het tarief.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Bedrijfsleidingvergoeding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De baas wil ook graag iets verdienen.</a:t>
            </a:r>
          </a:p>
          <a:p>
            <a:pPr marL="114300" indent="0">
              <a:buNone/>
            </a:pPr>
            <a:r>
              <a:rPr lang="nl-NL" dirty="0" smtClean="0"/>
              <a:t>Bij de arbeidskosten wordt daarvoor 5-10% gerekend.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7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uiteindelijke 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Winst</a:t>
            </a:r>
          </a:p>
          <a:p>
            <a:r>
              <a:rPr lang="nl-NL" dirty="0" smtClean="0"/>
              <a:t>BTW</a:t>
            </a:r>
          </a:p>
          <a:p>
            <a:r>
              <a:rPr lang="nl-NL" dirty="0" smtClean="0"/>
              <a:t>Afronden</a:t>
            </a:r>
          </a:p>
          <a:p>
            <a:r>
              <a:rPr lang="nl-NL" smtClean="0"/>
              <a:t>Controleren.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9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 dat jullie de berekeningen snappen.</a:t>
            </a:r>
          </a:p>
          <a:p>
            <a:endParaRPr lang="nl-NL" dirty="0"/>
          </a:p>
          <a:p>
            <a:r>
              <a:rPr lang="nl-NL" dirty="0" smtClean="0"/>
              <a:t>Ik zal ‘m laten zien.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Probeer het zelf ook eens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5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89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Wat gaan we vandaag doen?</vt:lpstr>
      <vt:lpstr>Bedrijfsleidingvergoeding</vt:lpstr>
      <vt:lpstr>Het uiteindelijke tarief</vt:lpstr>
      <vt:lpstr>Excelmodel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57</cp:revision>
  <dcterms:created xsi:type="dcterms:W3CDTF">2013-11-15T15:05:42Z</dcterms:created>
  <dcterms:modified xsi:type="dcterms:W3CDTF">2017-10-12T06:54:09Z</dcterms:modified>
</cp:coreProperties>
</file>